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7" r:id="rId4"/>
    <p:sldId id="258" r:id="rId5"/>
    <p:sldId id="259" r:id="rId6"/>
    <p:sldId id="283" r:id="rId7"/>
    <p:sldId id="284" r:id="rId8"/>
    <p:sldId id="260" r:id="rId9"/>
    <p:sldId id="261" r:id="rId10"/>
    <p:sldId id="262" r:id="rId11"/>
    <p:sldId id="263" r:id="rId12"/>
    <p:sldId id="265" r:id="rId13"/>
    <p:sldId id="264" r:id="rId14"/>
    <p:sldId id="266" r:id="rId15"/>
    <p:sldId id="267" r:id="rId16"/>
    <p:sldId id="268" r:id="rId17"/>
    <p:sldId id="269" r:id="rId18"/>
    <p:sldId id="270" r:id="rId19"/>
    <p:sldId id="272" r:id="rId20"/>
    <p:sldId id="275" r:id="rId21"/>
    <p:sldId id="273" r:id="rId22"/>
    <p:sldId id="276" r:id="rId23"/>
    <p:sldId id="274" r:id="rId24"/>
    <p:sldId id="278" r:id="rId25"/>
    <p:sldId id="277" r:id="rId26"/>
    <p:sldId id="271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E0804-218E-9147-A72E-95A95F9CA93C}" v="15" dt="2023-04-07T13:28:54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15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20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Bohlim" userId="179fc9a1-04aa-4547-a9dd-86621a9a4db3" providerId="ADAL" clId="{7A5E0804-218E-9147-A72E-95A95F9CA93C}"/>
    <pc:docChg chg="undo custSel addSld delSld modSld sldOrd">
      <pc:chgData name="Stuart Bohlim" userId="179fc9a1-04aa-4547-a9dd-86621a9a4db3" providerId="ADAL" clId="{7A5E0804-218E-9147-A72E-95A95F9CA93C}" dt="2023-04-07T13:28:59.138" v="73" actId="14100"/>
      <pc:docMkLst>
        <pc:docMk/>
      </pc:docMkLst>
      <pc:sldChg chg="addSp delSp modSp mod">
        <pc:chgData name="Stuart Bohlim" userId="179fc9a1-04aa-4547-a9dd-86621a9a4db3" providerId="ADAL" clId="{7A5E0804-218E-9147-A72E-95A95F9CA93C}" dt="2023-03-30T20:28:30.794" v="27" actId="14100"/>
        <pc:sldMkLst>
          <pc:docMk/>
          <pc:sldMk cId="3407578061" sldId="259"/>
        </pc:sldMkLst>
        <pc:picChg chg="del">
          <ac:chgData name="Stuart Bohlim" userId="179fc9a1-04aa-4547-a9dd-86621a9a4db3" providerId="ADAL" clId="{7A5E0804-218E-9147-A72E-95A95F9CA93C}" dt="2023-03-30T20:27:28.168" v="13" actId="478"/>
          <ac:picMkLst>
            <pc:docMk/>
            <pc:sldMk cId="3407578061" sldId="259"/>
            <ac:picMk id="3" creationId="{B2C56016-C043-E2C3-0AF6-D7F978C6CCF7}"/>
          </ac:picMkLst>
        </pc:picChg>
        <pc:picChg chg="add mod">
          <ac:chgData name="Stuart Bohlim" userId="179fc9a1-04aa-4547-a9dd-86621a9a4db3" providerId="ADAL" clId="{7A5E0804-218E-9147-A72E-95A95F9CA93C}" dt="2023-03-30T20:28:30.794" v="27" actId="14100"/>
          <ac:picMkLst>
            <pc:docMk/>
            <pc:sldMk cId="3407578061" sldId="259"/>
            <ac:picMk id="4" creationId="{4D4B145D-6D58-6B4B-064B-6C1BDF9E0276}"/>
          </ac:picMkLst>
        </pc:picChg>
      </pc:sldChg>
      <pc:sldChg chg="addSp delSp modSp mod">
        <pc:chgData name="Stuart Bohlim" userId="179fc9a1-04aa-4547-a9dd-86621a9a4db3" providerId="ADAL" clId="{7A5E0804-218E-9147-A72E-95A95F9CA93C}" dt="2023-04-06T22:00:39.209" v="63" actId="14100"/>
        <pc:sldMkLst>
          <pc:docMk/>
          <pc:sldMk cId="270629340" sldId="260"/>
        </pc:sldMkLst>
        <pc:picChg chg="add mod">
          <ac:chgData name="Stuart Bohlim" userId="179fc9a1-04aa-4547-a9dd-86621a9a4db3" providerId="ADAL" clId="{7A5E0804-218E-9147-A72E-95A95F9CA93C}" dt="2023-04-06T22:00:39.209" v="63" actId="14100"/>
          <ac:picMkLst>
            <pc:docMk/>
            <pc:sldMk cId="270629340" sldId="260"/>
            <ac:picMk id="3" creationId="{7159F9CC-BF2B-8DC2-E0A3-72629D6121DA}"/>
          </ac:picMkLst>
        </pc:picChg>
        <pc:picChg chg="del">
          <ac:chgData name="Stuart Bohlim" userId="179fc9a1-04aa-4547-a9dd-86621a9a4db3" providerId="ADAL" clId="{7A5E0804-218E-9147-A72E-95A95F9CA93C}" dt="2023-04-06T22:00:30.403" v="59" actId="478"/>
          <ac:picMkLst>
            <pc:docMk/>
            <pc:sldMk cId="270629340" sldId="260"/>
            <ac:picMk id="4" creationId="{D7AE72AE-6117-28D4-523B-207429F27874}"/>
          </ac:picMkLst>
        </pc:picChg>
      </pc:sldChg>
      <pc:sldChg chg="addSp delSp modSp mod">
        <pc:chgData name="Stuart Bohlim" userId="179fc9a1-04aa-4547-a9dd-86621a9a4db3" providerId="ADAL" clId="{7A5E0804-218E-9147-A72E-95A95F9CA93C}" dt="2023-03-30T20:28:59.447" v="32" actId="14100"/>
        <pc:sldMkLst>
          <pc:docMk/>
          <pc:sldMk cId="2846566837" sldId="262"/>
        </pc:sldMkLst>
        <pc:picChg chg="add mod">
          <ac:chgData name="Stuart Bohlim" userId="179fc9a1-04aa-4547-a9dd-86621a9a4db3" providerId="ADAL" clId="{7A5E0804-218E-9147-A72E-95A95F9CA93C}" dt="2023-03-30T20:28:59.447" v="32" actId="14100"/>
          <ac:picMkLst>
            <pc:docMk/>
            <pc:sldMk cId="2846566837" sldId="262"/>
            <ac:picMk id="3" creationId="{98DC5401-E920-7CF9-CB7E-488EC9CA5150}"/>
          </ac:picMkLst>
        </pc:picChg>
        <pc:picChg chg="del">
          <ac:chgData name="Stuart Bohlim" userId="179fc9a1-04aa-4547-a9dd-86621a9a4db3" providerId="ADAL" clId="{7A5E0804-218E-9147-A72E-95A95F9CA93C}" dt="2023-03-30T20:28:50.307" v="28" actId="478"/>
          <ac:picMkLst>
            <pc:docMk/>
            <pc:sldMk cId="2846566837" sldId="262"/>
            <ac:picMk id="4" creationId="{EE23A519-8852-DCD7-E13E-70D21C79B08D}"/>
          </ac:picMkLst>
        </pc:picChg>
      </pc:sldChg>
      <pc:sldChg chg="addSp delSp modSp mod">
        <pc:chgData name="Stuart Bohlim" userId="179fc9a1-04aa-4547-a9dd-86621a9a4db3" providerId="ADAL" clId="{7A5E0804-218E-9147-A72E-95A95F9CA93C}" dt="2023-03-30T20:32:36.034" v="41" actId="14100"/>
        <pc:sldMkLst>
          <pc:docMk/>
          <pc:sldMk cId="2731287799" sldId="264"/>
        </pc:sldMkLst>
        <pc:picChg chg="add mod">
          <ac:chgData name="Stuart Bohlim" userId="179fc9a1-04aa-4547-a9dd-86621a9a4db3" providerId="ADAL" clId="{7A5E0804-218E-9147-A72E-95A95F9CA93C}" dt="2023-03-30T20:32:36.034" v="41" actId="14100"/>
          <ac:picMkLst>
            <pc:docMk/>
            <pc:sldMk cId="2731287799" sldId="264"/>
            <ac:picMk id="3" creationId="{40437311-B480-8A9C-3E35-1D060A0285B1}"/>
          </ac:picMkLst>
        </pc:picChg>
        <pc:picChg chg="del">
          <ac:chgData name="Stuart Bohlim" userId="179fc9a1-04aa-4547-a9dd-86621a9a4db3" providerId="ADAL" clId="{7A5E0804-218E-9147-A72E-95A95F9CA93C}" dt="2023-03-30T20:30:39.977" v="33" actId="478"/>
          <ac:picMkLst>
            <pc:docMk/>
            <pc:sldMk cId="2731287799" sldId="264"/>
            <ac:picMk id="4" creationId="{34239722-04DC-E969-080B-AA354471E582}"/>
          </ac:picMkLst>
        </pc:picChg>
      </pc:sldChg>
      <pc:sldChg chg="addSp delSp modSp mod">
        <pc:chgData name="Stuart Bohlim" userId="179fc9a1-04aa-4547-a9dd-86621a9a4db3" providerId="ADAL" clId="{7A5E0804-218E-9147-A72E-95A95F9CA93C}" dt="2023-03-30T20:33:15.295" v="48" actId="14100"/>
        <pc:sldMkLst>
          <pc:docMk/>
          <pc:sldMk cId="1647385425" sldId="267"/>
        </pc:sldMkLst>
        <pc:picChg chg="add mod">
          <ac:chgData name="Stuart Bohlim" userId="179fc9a1-04aa-4547-a9dd-86621a9a4db3" providerId="ADAL" clId="{7A5E0804-218E-9147-A72E-95A95F9CA93C}" dt="2023-03-30T20:33:15.295" v="48" actId="14100"/>
          <ac:picMkLst>
            <pc:docMk/>
            <pc:sldMk cId="1647385425" sldId="267"/>
            <ac:picMk id="3" creationId="{31B3D8D1-421E-BDAB-A223-63CF33DB3EBC}"/>
          </ac:picMkLst>
        </pc:picChg>
        <pc:picChg chg="add del">
          <ac:chgData name="Stuart Bohlim" userId="179fc9a1-04aa-4547-a9dd-86621a9a4db3" providerId="ADAL" clId="{7A5E0804-218E-9147-A72E-95A95F9CA93C}" dt="2023-03-30T20:33:08.670" v="44" actId="478"/>
          <ac:picMkLst>
            <pc:docMk/>
            <pc:sldMk cId="1647385425" sldId="267"/>
            <ac:picMk id="4" creationId="{DEAB2BBE-A926-0181-8877-DE058AF7CD14}"/>
          </ac:picMkLst>
        </pc:picChg>
      </pc:sldChg>
      <pc:sldChg chg="addSp delSp modSp mod">
        <pc:chgData name="Stuart Bohlim" userId="179fc9a1-04aa-4547-a9dd-86621a9a4db3" providerId="ADAL" clId="{7A5E0804-218E-9147-A72E-95A95F9CA93C}" dt="2023-03-30T20:37:21.752" v="58" actId="14100"/>
        <pc:sldMkLst>
          <pc:docMk/>
          <pc:sldMk cId="2465312430" sldId="268"/>
        </pc:sldMkLst>
        <pc:picChg chg="del">
          <ac:chgData name="Stuart Bohlim" userId="179fc9a1-04aa-4547-a9dd-86621a9a4db3" providerId="ADAL" clId="{7A5E0804-218E-9147-A72E-95A95F9CA93C}" dt="2023-03-30T20:34:10.262" v="49" actId="478"/>
          <ac:picMkLst>
            <pc:docMk/>
            <pc:sldMk cId="2465312430" sldId="268"/>
            <ac:picMk id="3" creationId="{D53EA63E-9D80-0142-0F15-7D2C95639086}"/>
          </ac:picMkLst>
        </pc:picChg>
        <pc:picChg chg="add del mod">
          <ac:chgData name="Stuart Bohlim" userId="179fc9a1-04aa-4547-a9dd-86621a9a4db3" providerId="ADAL" clId="{7A5E0804-218E-9147-A72E-95A95F9CA93C}" dt="2023-03-30T20:37:14.334" v="54" actId="478"/>
          <ac:picMkLst>
            <pc:docMk/>
            <pc:sldMk cId="2465312430" sldId="268"/>
            <ac:picMk id="4" creationId="{5DDA8AB1-767B-EF03-B922-C2C802E7C942}"/>
          </ac:picMkLst>
        </pc:picChg>
        <pc:picChg chg="add mod">
          <ac:chgData name="Stuart Bohlim" userId="179fc9a1-04aa-4547-a9dd-86621a9a4db3" providerId="ADAL" clId="{7A5E0804-218E-9147-A72E-95A95F9CA93C}" dt="2023-03-30T20:37:21.752" v="58" actId="14100"/>
          <ac:picMkLst>
            <pc:docMk/>
            <pc:sldMk cId="2465312430" sldId="268"/>
            <ac:picMk id="6" creationId="{88B1634D-FD5D-22C3-28FF-976696484328}"/>
          </ac:picMkLst>
        </pc:picChg>
      </pc:sldChg>
      <pc:sldChg chg="addSp delSp modSp mod">
        <pc:chgData name="Stuart Bohlim" userId="179fc9a1-04aa-4547-a9dd-86621a9a4db3" providerId="ADAL" clId="{7A5E0804-218E-9147-A72E-95A95F9CA93C}" dt="2023-04-07T13:28:47.428" v="68" actId="14100"/>
        <pc:sldMkLst>
          <pc:docMk/>
          <pc:sldMk cId="2316461784" sldId="270"/>
        </pc:sldMkLst>
        <pc:picChg chg="add mod">
          <ac:chgData name="Stuart Bohlim" userId="179fc9a1-04aa-4547-a9dd-86621a9a4db3" providerId="ADAL" clId="{7A5E0804-218E-9147-A72E-95A95F9CA93C}" dt="2023-04-07T13:28:47.428" v="68" actId="14100"/>
          <ac:picMkLst>
            <pc:docMk/>
            <pc:sldMk cId="2316461784" sldId="270"/>
            <ac:picMk id="3" creationId="{957D75C7-0E98-9DA2-B69D-4615230DA90E}"/>
          </ac:picMkLst>
        </pc:picChg>
        <pc:picChg chg="del">
          <ac:chgData name="Stuart Bohlim" userId="179fc9a1-04aa-4547-a9dd-86621a9a4db3" providerId="ADAL" clId="{7A5E0804-218E-9147-A72E-95A95F9CA93C}" dt="2023-04-07T13:28:40.879" v="64" actId="478"/>
          <ac:picMkLst>
            <pc:docMk/>
            <pc:sldMk cId="2316461784" sldId="270"/>
            <ac:picMk id="4" creationId="{040EA4DD-37A9-BD8C-ACC8-0D8BC8703FCB}"/>
          </ac:picMkLst>
        </pc:picChg>
      </pc:sldChg>
      <pc:sldChg chg="addSp delSp modSp mod">
        <pc:chgData name="Stuart Bohlim" userId="179fc9a1-04aa-4547-a9dd-86621a9a4db3" providerId="ADAL" clId="{7A5E0804-218E-9147-A72E-95A95F9CA93C}" dt="2023-04-07T13:28:59.138" v="73" actId="14100"/>
        <pc:sldMkLst>
          <pc:docMk/>
          <pc:sldMk cId="930148740" sldId="272"/>
        </pc:sldMkLst>
        <pc:picChg chg="add mod">
          <ac:chgData name="Stuart Bohlim" userId="179fc9a1-04aa-4547-a9dd-86621a9a4db3" providerId="ADAL" clId="{7A5E0804-218E-9147-A72E-95A95F9CA93C}" dt="2023-04-07T13:28:59.138" v="73" actId="14100"/>
          <ac:picMkLst>
            <pc:docMk/>
            <pc:sldMk cId="930148740" sldId="272"/>
            <ac:picMk id="3" creationId="{9DDABBD0-AEEA-CF9D-38C0-584C596C986B}"/>
          </ac:picMkLst>
        </pc:picChg>
        <pc:picChg chg="del">
          <ac:chgData name="Stuart Bohlim" userId="179fc9a1-04aa-4547-a9dd-86621a9a4db3" providerId="ADAL" clId="{7A5E0804-218E-9147-A72E-95A95F9CA93C}" dt="2023-04-07T13:28:51.110" v="69" actId="478"/>
          <ac:picMkLst>
            <pc:docMk/>
            <pc:sldMk cId="930148740" sldId="272"/>
            <ac:picMk id="4" creationId="{B492AF40-C77C-CBC3-4CF1-4B986FDF0B3C}"/>
          </ac:picMkLst>
        </pc:picChg>
      </pc:sldChg>
      <pc:sldChg chg="addSp delSp modSp mod ord">
        <pc:chgData name="Stuart Bohlim" userId="179fc9a1-04aa-4547-a9dd-86621a9a4db3" providerId="ADAL" clId="{7A5E0804-218E-9147-A72E-95A95F9CA93C}" dt="2023-03-22T20:20:41.624" v="6" actId="14100"/>
        <pc:sldMkLst>
          <pc:docMk/>
          <pc:sldMk cId="3468802939" sldId="275"/>
        </pc:sldMkLst>
        <pc:picChg chg="del">
          <ac:chgData name="Stuart Bohlim" userId="179fc9a1-04aa-4547-a9dd-86621a9a4db3" providerId="ADAL" clId="{7A5E0804-218E-9147-A72E-95A95F9CA93C}" dt="2023-03-22T20:20:35.465" v="2" actId="478"/>
          <ac:picMkLst>
            <pc:docMk/>
            <pc:sldMk cId="3468802939" sldId="275"/>
            <ac:picMk id="3" creationId="{9C88436F-7B3F-5CD6-CDAF-55B9F125F102}"/>
          </ac:picMkLst>
        </pc:picChg>
        <pc:picChg chg="add mod">
          <ac:chgData name="Stuart Bohlim" userId="179fc9a1-04aa-4547-a9dd-86621a9a4db3" providerId="ADAL" clId="{7A5E0804-218E-9147-A72E-95A95F9CA93C}" dt="2023-03-22T20:20:41.624" v="6" actId="14100"/>
          <ac:picMkLst>
            <pc:docMk/>
            <pc:sldMk cId="3468802939" sldId="275"/>
            <ac:picMk id="4" creationId="{E548C345-86E9-7E9A-51E7-EE62151E8B90}"/>
          </ac:picMkLst>
        </pc:picChg>
      </pc:sldChg>
      <pc:sldChg chg="addSp delSp modSp mod">
        <pc:chgData name="Stuart Bohlim" userId="179fc9a1-04aa-4547-a9dd-86621a9a4db3" providerId="ADAL" clId="{7A5E0804-218E-9147-A72E-95A95F9CA93C}" dt="2023-03-30T20:27:08.323" v="12" actId="14100"/>
        <pc:sldMkLst>
          <pc:docMk/>
          <pc:sldMk cId="1055941852" sldId="278"/>
        </pc:sldMkLst>
        <pc:picChg chg="del">
          <ac:chgData name="Stuart Bohlim" userId="179fc9a1-04aa-4547-a9dd-86621a9a4db3" providerId="ADAL" clId="{7A5E0804-218E-9147-A72E-95A95F9CA93C}" dt="2023-03-30T20:26:55.976" v="7" actId="478"/>
          <ac:picMkLst>
            <pc:docMk/>
            <pc:sldMk cId="1055941852" sldId="278"/>
            <ac:picMk id="3" creationId="{1D460FD9-6637-CF4E-8857-E5031322199B}"/>
          </ac:picMkLst>
        </pc:picChg>
        <pc:picChg chg="add mod">
          <ac:chgData name="Stuart Bohlim" userId="179fc9a1-04aa-4547-a9dd-86621a9a4db3" providerId="ADAL" clId="{7A5E0804-218E-9147-A72E-95A95F9CA93C}" dt="2023-03-30T20:27:08.323" v="12" actId="14100"/>
          <ac:picMkLst>
            <pc:docMk/>
            <pc:sldMk cId="1055941852" sldId="278"/>
            <ac:picMk id="4" creationId="{E95BC315-A521-E987-AB49-B8D4AE245219}"/>
          </ac:picMkLst>
        </pc:picChg>
      </pc:sldChg>
      <pc:sldChg chg="del">
        <pc:chgData name="Stuart Bohlim" userId="179fc9a1-04aa-4547-a9dd-86621a9a4db3" providerId="ADAL" clId="{7A5E0804-218E-9147-A72E-95A95F9CA93C}" dt="2023-03-22T20:16:46.442" v="0" actId="2696"/>
        <pc:sldMkLst>
          <pc:docMk/>
          <pc:sldMk cId="796214149" sldId="279"/>
        </pc:sldMkLst>
      </pc:sldChg>
      <pc:sldChg chg="addSp modSp add mod">
        <pc:chgData name="Stuart Bohlim" userId="179fc9a1-04aa-4547-a9dd-86621a9a4db3" providerId="ADAL" clId="{7A5E0804-218E-9147-A72E-95A95F9CA93C}" dt="2023-03-30T20:28:23.617" v="26" actId="14100"/>
        <pc:sldMkLst>
          <pc:docMk/>
          <pc:sldMk cId="3797524003" sldId="283"/>
        </pc:sldMkLst>
        <pc:picChg chg="add mod">
          <ac:chgData name="Stuart Bohlim" userId="179fc9a1-04aa-4547-a9dd-86621a9a4db3" providerId="ADAL" clId="{7A5E0804-218E-9147-A72E-95A95F9CA93C}" dt="2023-03-30T20:28:23.617" v="26" actId="14100"/>
          <ac:picMkLst>
            <pc:docMk/>
            <pc:sldMk cId="3797524003" sldId="283"/>
            <ac:picMk id="3" creationId="{EC3E8DC1-724E-AF13-F2C5-7729538F430D}"/>
          </ac:picMkLst>
        </pc:picChg>
      </pc:sldChg>
      <pc:sldChg chg="addSp modSp add mod">
        <pc:chgData name="Stuart Bohlim" userId="179fc9a1-04aa-4547-a9dd-86621a9a4db3" providerId="ADAL" clId="{7A5E0804-218E-9147-A72E-95A95F9CA93C}" dt="2023-03-30T20:28:18.104" v="25" actId="14100"/>
        <pc:sldMkLst>
          <pc:docMk/>
          <pc:sldMk cId="2868571698" sldId="284"/>
        </pc:sldMkLst>
        <pc:picChg chg="add mod">
          <ac:chgData name="Stuart Bohlim" userId="179fc9a1-04aa-4547-a9dd-86621a9a4db3" providerId="ADAL" clId="{7A5E0804-218E-9147-A72E-95A95F9CA93C}" dt="2023-03-30T20:28:18.104" v="25" actId="14100"/>
          <ac:picMkLst>
            <pc:docMk/>
            <pc:sldMk cId="2868571698" sldId="284"/>
            <ac:picMk id="3" creationId="{DDA2BB95-1196-282A-B249-13F768E719D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3B461-B7F3-1340-9FCD-23EEF3A3F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80343-5D50-854A-95EB-95265FA30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DFEA0-4A5D-F24C-99A4-84EB015D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02691-C26D-E34A-8F46-1A028635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F5615-73D9-6E4A-8B35-5861E26F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0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5D002-2749-E545-A981-5AC8C2DB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31843-6006-974B-9BBE-C94822FC6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DE4CA-BE9F-BA49-A07E-258816775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8DB1-5C56-984F-A795-89633684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2D657-3D5A-ED4D-8A8F-1ABD87A8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8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E78F7C-6B0F-1440-B26A-5CFB01420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D0166-FC23-194E-BAFA-035CBE8F1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1622F-C301-4B48-AC03-E8D1C53F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8800F-4D98-7846-B2F6-B7CB21470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69DF7-3B40-154E-89C6-876F4E13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8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DEDE-BA7E-184F-9591-991023077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1A9C-C45B-4F4F-ADE9-EC60465CE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EAA49-B0A2-A449-8F27-3B2AA7C3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E6124-9EC3-9B49-8319-57AC7258D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AC6B-3679-3243-B675-BD465E4C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3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CFE1D-D0DF-DE4A-B4C5-26EB9A9E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7B0A7-7DD2-0849-A985-8FB7B3E22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FA7A-DA8C-9A43-96CB-8C70070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A7F08-C309-C541-A0D7-2DFB8D49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E4BCA-E177-884C-8824-A54BC007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51D30-208A-A749-93BC-CFB3F04A8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70D05-F8FB-594C-881E-0E9329AF2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CCA25-E63D-614C-904B-5F23E0D6B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B80BC-54B1-0C48-9E24-68F35CCE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84898-A104-514B-9D05-D473BBBD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CFA32-7E8D-754E-B233-51E7BB16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30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832AC-C202-3949-B05A-BAB537F67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4736D-CA58-354C-802B-5DF26E045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8E500-3FB4-A04D-B58F-2CB302902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33EDD-A9CD-8845-97B5-8C808EAB8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D497B6-93E0-524C-A090-1B60A0E2B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3B38E1-8070-4040-8FB9-179E9D81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4A978-0F0A-AB47-BA8E-A7BCE050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14E566-B0C8-CF41-B4B3-A8326E10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1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4F4E-A839-E14A-AE5E-451A86AA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37E0A-6659-C44C-B3FA-D77B1AC17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7589-8525-6B40-96CC-A4DAE6EBB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F1E8C-B344-E945-9760-1EEAB538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19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36251-BB33-E647-9556-909F368E1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9863A-2ACF-234D-918E-B55AB7645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F3111-D561-BA44-99B4-0FBEEE0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2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DC6B-D622-164B-8263-1C1244D1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308A5-8219-784E-A814-77B1442E1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1C8EB3-2809-5C4F-BE4A-D8E4A7CD9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E624-83CC-D24B-9BFA-07851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AE024-0B57-C24F-93DD-27FABEF0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860B9-2849-4D4B-93BA-59F5C2E1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B70D5-3FCF-E745-B90F-7FD4A5A11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7B30F-67A4-5D45-AFCE-6AAC19FC0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25756-FEB6-694E-8FC5-03464F0C5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B7B8C-67DF-C842-867C-0BA0FDD8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7CEE9-3742-3849-839C-17A21852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EF831-C5B4-EC47-9E70-95B24EFC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1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5AEDC6-7463-D64C-9E5D-E1093CDAB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CE894-A1EC-874B-9D3E-FE12216A2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88E84-DC06-3443-98E1-00D76B0DA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9D9E6-C9E9-CA43-9621-AF6BE3125E9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DF84D-487A-EC4D-9763-664B51372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33723-C962-EE42-A6B8-DCDD39AA6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7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B0508B2-ADDF-E087-D467-704515E28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71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C171290-B1E1-1691-B9FD-FEEBEF4A6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7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0437311-B480-8A9C-3E35-1D060A02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8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drinking beer&#10;&#10;Description automatically generated with medium confidence">
            <a:extLst>
              <a:ext uri="{FF2B5EF4-FFF2-40B4-BE49-F238E27FC236}">
                <a16:creationId xmlns:a16="http://schemas.microsoft.com/office/drawing/2014/main" id="{0A2059BD-72E0-0370-399E-AF0F860E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22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1B3D8D1-421E-BDAB-A223-63CF33DB3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85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8B1634D-FD5D-22C3-28FF-976696484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window, preparing&#10;&#10;Description automatically generated">
            <a:extLst>
              <a:ext uri="{FF2B5EF4-FFF2-40B4-BE49-F238E27FC236}">
                <a16:creationId xmlns:a16="http://schemas.microsoft.com/office/drawing/2014/main" id="{CEA8C4AE-5CD9-D8DD-2BDD-E3DCE2694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reparing&#10;&#10;Description automatically generated">
            <a:extLst>
              <a:ext uri="{FF2B5EF4-FFF2-40B4-BE49-F238E27FC236}">
                <a16:creationId xmlns:a16="http://schemas.microsoft.com/office/drawing/2014/main" id="{957D75C7-0E98-9DA2-B69D-4615230D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61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id="{9DDABBD0-AEEA-CF9D-38C0-584C596C9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8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 with medium confidence">
            <a:extLst>
              <a:ext uri="{FF2B5EF4-FFF2-40B4-BE49-F238E27FC236}">
                <a16:creationId xmlns:a16="http://schemas.microsoft.com/office/drawing/2014/main" id="{91B1FC0E-F5C9-67DF-6F33-274F2CA2E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02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7A0311-7F18-A846-B34A-1FF95B9D9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85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F0EB6F9-E42A-0D0E-3EF8-7D1EFF67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40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20AC69-5372-DD4B-96F8-AF64577D8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27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234726D-0BE7-1A4F-95DF-7CB476FEF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08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E95BC315-A521-E987-AB49-B8D4AE245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41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3FF5D414-3056-DB4B-8AD2-FD23A4CCA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53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C78E401-8860-6446-BD99-573733F7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EE30D1-DB46-1641-AF4C-D58A65DF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4A5"/>
                </a:solidFill>
              </a:rPr>
              <a:t>Headline 36 Point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5425D-618A-6B45-8030-F9AF6DA56F0D}"/>
              </a:ext>
            </a:extLst>
          </p:cNvPr>
          <p:cNvSpPr txBox="1"/>
          <p:nvPr/>
        </p:nvSpPr>
        <p:spPr>
          <a:xfrm>
            <a:off x="914400" y="1510748"/>
            <a:ext cx="9571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Body copy 24 point</a:t>
            </a:r>
          </a:p>
        </p:txBody>
      </p:sp>
    </p:spTree>
    <p:extLst>
      <p:ext uri="{BB962C8B-B14F-4D97-AF65-F5344CB8AC3E}">
        <p14:creationId xmlns:p14="http://schemas.microsoft.com/office/powerpoint/2010/main" val="1278674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ice cream&#10;&#10;Description automatically generated with low confidence">
            <a:extLst>
              <a:ext uri="{FF2B5EF4-FFF2-40B4-BE49-F238E27FC236}">
                <a16:creationId xmlns:a16="http://schemas.microsoft.com/office/drawing/2014/main" id="{F6C0F457-3564-504A-83DE-5350719F6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5F2E662-3AD8-674B-8FC9-541FAA233A0A}"/>
              </a:ext>
            </a:extLst>
          </p:cNvPr>
          <p:cNvSpPr txBox="1">
            <a:spLocks/>
          </p:cNvSpPr>
          <p:nvPr/>
        </p:nvSpPr>
        <p:spPr>
          <a:xfrm>
            <a:off x="367145" y="365125"/>
            <a:ext cx="415913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4A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Headline 36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3BCC4-F46B-6243-9B18-A192B3C09089}"/>
              </a:ext>
            </a:extLst>
          </p:cNvPr>
          <p:cNvSpPr txBox="1"/>
          <p:nvPr/>
        </p:nvSpPr>
        <p:spPr>
          <a:xfrm>
            <a:off x="474266" y="1027906"/>
            <a:ext cx="394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Body copy 24 point</a:t>
            </a:r>
          </a:p>
        </p:txBody>
      </p:sp>
    </p:spTree>
    <p:extLst>
      <p:ext uri="{BB962C8B-B14F-4D97-AF65-F5344CB8AC3E}">
        <p14:creationId xmlns:p14="http://schemas.microsoft.com/office/powerpoint/2010/main" val="4092809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drinking from a glass&#10;&#10;Description automatically generated with medium confidence">
            <a:extLst>
              <a:ext uri="{FF2B5EF4-FFF2-40B4-BE49-F238E27FC236}">
                <a16:creationId xmlns:a16="http://schemas.microsoft.com/office/drawing/2014/main" id="{A1760EB5-7AB6-EE45-B0C3-C3031F244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1309D76-B11F-2141-9FE2-DDDA74189D60}"/>
              </a:ext>
            </a:extLst>
          </p:cNvPr>
          <p:cNvSpPr txBox="1">
            <a:spLocks/>
          </p:cNvSpPr>
          <p:nvPr/>
        </p:nvSpPr>
        <p:spPr>
          <a:xfrm>
            <a:off x="367145" y="365125"/>
            <a:ext cx="415913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54A5"/>
                </a:solidFill>
              </a:rPr>
              <a:t>Headline 36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C311E-2281-1C4F-AA51-3DF6C8270754}"/>
              </a:ext>
            </a:extLst>
          </p:cNvPr>
          <p:cNvSpPr txBox="1"/>
          <p:nvPr/>
        </p:nvSpPr>
        <p:spPr>
          <a:xfrm>
            <a:off x="474266" y="1027906"/>
            <a:ext cx="394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Body copy 24 point</a:t>
            </a:r>
          </a:p>
        </p:txBody>
      </p:sp>
    </p:spTree>
    <p:extLst>
      <p:ext uri="{BB962C8B-B14F-4D97-AF65-F5344CB8AC3E}">
        <p14:creationId xmlns:p14="http://schemas.microsoft.com/office/powerpoint/2010/main" val="188732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child, indoor&#10;&#10;Description automatically generated">
            <a:extLst>
              <a:ext uri="{FF2B5EF4-FFF2-40B4-BE49-F238E27FC236}">
                <a16:creationId xmlns:a16="http://schemas.microsoft.com/office/drawing/2014/main" id="{1827E753-3958-E24F-88BA-65473AB3E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9B17132-504C-F046-BF3B-736FF81F53D4}"/>
              </a:ext>
            </a:extLst>
          </p:cNvPr>
          <p:cNvSpPr txBox="1">
            <a:spLocks/>
          </p:cNvSpPr>
          <p:nvPr/>
        </p:nvSpPr>
        <p:spPr>
          <a:xfrm>
            <a:off x="367145" y="365125"/>
            <a:ext cx="415913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54A5"/>
                </a:solidFill>
              </a:rPr>
              <a:t>Headline 36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88462-8D74-874B-9B85-E8CD342D0E32}"/>
              </a:ext>
            </a:extLst>
          </p:cNvPr>
          <p:cNvSpPr txBox="1"/>
          <p:nvPr/>
        </p:nvSpPr>
        <p:spPr>
          <a:xfrm>
            <a:off x="474266" y="1027906"/>
            <a:ext cx="394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Body copy 24 point</a:t>
            </a:r>
          </a:p>
        </p:txBody>
      </p:sp>
    </p:spTree>
    <p:extLst>
      <p:ext uri="{BB962C8B-B14F-4D97-AF65-F5344CB8AC3E}">
        <p14:creationId xmlns:p14="http://schemas.microsoft.com/office/powerpoint/2010/main" val="136408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D4B145D-6D58-6B4B-064B-6C1BDF9E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7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C3E8DC1-724E-AF13-F2C5-7729538F4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24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DDA2BB95-1196-282A-B249-13F768E71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7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drinking from a cup&#10;&#10;Description automatically generated with low confidence">
            <a:extLst>
              <a:ext uri="{FF2B5EF4-FFF2-40B4-BE49-F238E27FC236}">
                <a16:creationId xmlns:a16="http://schemas.microsoft.com/office/drawing/2014/main" id="{7159F9CC-BF2B-8DC2-E0A3-72629D612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9654B18-9582-67F6-9A9D-D84F4ED68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8DC5401-E920-7CF9-CB7E-488EC9CA5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6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CC0C4142-A0D7-DCEB-AFB2-4585D2DA8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56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11476B4E556647912489A735B5BC74" ma:contentTypeVersion="16" ma:contentTypeDescription="Create a new document." ma:contentTypeScope="" ma:versionID="63c12b6340896ceb67752acfbbb29917">
  <xsd:schema xmlns:xsd="http://www.w3.org/2001/XMLSchema" xmlns:xs="http://www.w3.org/2001/XMLSchema" xmlns:p="http://schemas.microsoft.com/office/2006/metadata/properties" xmlns:ns2="16d56b07-ef4e-4f9f-884c-8ca2fe87b766" xmlns:ns3="9403c725-d3ef-49bf-88cf-2a1a184454e6" targetNamespace="http://schemas.microsoft.com/office/2006/metadata/properties" ma:root="true" ma:fieldsID="29c79a397d3c9d6415555d67015f2916" ns2:_="" ns3:_="">
    <xsd:import namespace="16d56b07-ef4e-4f9f-884c-8ca2fe87b766"/>
    <xsd:import namespace="9403c725-d3ef-49bf-88cf-2a1a184454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6b07-ef4e-4f9f-884c-8ca2fe87b7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66809c-e519-493e-b129-b595b2f5bc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03c725-d3ef-49bf-88cf-2a1a184454e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a097f0-3387-4531-9a89-2be52363568d}" ma:internalName="TaxCatchAll" ma:showField="CatchAllData" ma:web="9403c725-d3ef-49bf-88cf-2a1a184454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225B11-B2DA-4971-A938-518D14CB7A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d56b07-ef4e-4f9f-884c-8ca2fe87b766"/>
    <ds:schemaRef ds:uri="9403c725-d3ef-49bf-88cf-2a1a184454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955998-6B30-40AF-9319-2E2A0207CC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28</Words>
  <Application>Microsoft Macintosh PowerPoint</Application>
  <PresentationFormat>Widescreen</PresentationFormat>
  <Paragraphs>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Headline 36 Point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Bohlim</dc:creator>
  <cp:lastModifiedBy>Kelly Bentley</cp:lastModifiedBy>
  <cp:revision>13</cp:revision>
  <dcterms:created xsi:type="dcterms:W3CDTF">2021-02-26T22:33:58Z</dcterms:created>
  <dcterms:modified xsi:type="dcterms:W3CDTF">2023-05-05T15:08:36Z</dcterms:modified>
</cp:coreProperties>
</file>