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6" r:id="rId18"/>
    <p:sldId id="274" r:id="rId19"/>
    <p:sldId id="278" r:id="rId20"/>
    <p:sldId id="277" r:id="rId21"/>
    <p:sldId id="275" r:id="rId22"/>
    <p:sldId id="271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60"/>
    <p:restoredTop sz="94694"/>
  </p:normalViewPr>
  <p:slideViewPr>
    <p:cSldViewPr snapToGrid="0" snapToObjects="1">
      <p:cViewPr varScale="1">
        <p:scale>
          <a:sx n="112" d="100"/>
          <a:sy n="112" d="100"/>
        </p:scale>
        <p:origin x="224" y="1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B461-B7F3-1340-9FCD-23EEF3A3F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80343-5D50-854A-95EB-95265FA30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DFEA0-4A5D-F24C-99A4-84EB015D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02691-C26D-E34A-8F46-1A028635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F5615-73D9-6E4A-8B35-5861E26F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0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5D002-2749-E545-A981-5AC8C2DB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31843-6006-974B-9BBE-C94822FC6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DE4CA-BE9F-BA49-A07E-25881677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8DB1-5C56-984F-A795-89633684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2D657-3D5A-ED4D-8A8F-1ABD87A8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8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E78F7C-6B0F-1440-B26A-5CFB01420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D0166-FC23-194E-BAFA-035CBE8F1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622F-C301-4B48-AC03-E8D1C53F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8800F-4D98-7846-B2F6-B7CB2147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69DF7-3B40-154E-89C6-876F4E13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8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DEDE-BA7E-184F-9591-99102307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1A9C-C45B-4F4F-ADE9-EC60465CE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EAA49-B0A2-A449-8F27-3B2AA7C3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E6124-9EC3-9B49-8319-57AC7258D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AC6B-3679-3243-B675-BD465E4C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3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FE1D-D0DF-DE4A-B4C5-26EB9A9E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7B0A7-7DD2-0849-A985-8FB7B3E22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FA7A-DA8C-9A43-96CB-8C70070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A7F08-C309-C541-A0D7-2DFB8D49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E4BCA-E177-884C-8824-A54BC007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1D30-208A-A749-93BC-CFB3F04A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70D05-F8FB-594C-881E-0E9329AF2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CCA25-E63D-614C-904B-5F23E0D6B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B80BC-54B1-0C48-9E24-68F35CCE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84898-A104-514B-9D05-D473BBBD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CFA32-7E8D-754E-B233-51E7BB16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3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32AC-C202-3949-B05A-BAB537F6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4736D-CA58-354C-802B-5DF26E045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8E500-3FB4-A04D-B58F-2CB302902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33EDD-A9CD-8845-97B5-8C808EAB8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497B6-93E0-524C-A090-1B60A0E2B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3B38E1-8070-4040-8FB9-179E9D81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4A978-0F0A-AB47-BA8E-A7BCE050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4E566-B0C8-CF41-B4B3-A8326E10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1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4F4E-A839-E14A-AE5E-451A86AA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37E0A-6659-C44C-B3FA-D77B1AC17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7589-8525-6B40-96CC-A4DAE6EBB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F1E8C-B344-E945-9760-1EEAB538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19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36251-BB33-E647-9556-909F368E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9863A-2ACF-234D-918E-B55AB764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F3111-D561-BA44-99B4-0FBEEE0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2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DC6B-D622-164B-8263-1C1244D1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308A5-8219-784E-A814-77B1442E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1C8EB3-2809-5C4F-BE4A-D8E4A7CD9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E624-83CC-D24B-9BFA-07851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AE024-0B57-C24F-93DD-27FABEF0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860B9-2849-4D4B-93BA-59F5C2E1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B70D5-3FCF-E745-B90F-7FD4A5A1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7B30F-67A4-5D45-AFCE-6AAC19FC0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25756-FEB6-694E-8FC5-03464F0C5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B7B8C-67DF-C842-867C-0BA0FDD8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7CEE9-3742-3849-839C-17A2185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EF831-C5B4-EC47-9E70-95B24EFC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1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AEDC6-7463-D64C-9E5D-E1093CDAB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CE894-A1EC-874B-9D3E-FE12216A2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88E84-DC06-3443-98E1-00D76B0DA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9D9E6-C9E9-CA43-9621-AF6BE3125E90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DF84D-487A-EC4D-9763-664B51372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33723-C962-EE42-A6B8-DCDD39AA6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7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4F9C97A-8167-6445-A560-E7DA81CD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7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04AF4C25-1311-3B42-B407-5A8F60060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2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ttle, appliance&#10;&#10;Description automatically generated">
            <a:extLst>
              <a:ext uri="{FF2B5EF4-FFF2-40B4-BE49-F238E27FC236}">
                <a16:creationId xmlns:a16="http://schemas.microsoft.com/office/drawing/2014/main" id="{8F01E83D-5F12-314A-8239-22350C37B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8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ord&#10;&#10;Description automatically generated">
            <a:extLst>
              <a:ext uri="{FF2B5EF4-FFF2-40B4-BE49-F238E27FC236}">
                <a16:creationId xmlns:a16="http://schemas.microsoft.com/office/drawing/2014/main" id="{C96CFFFE-48F0-5342-8686-93747291A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2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C6D3C42-E49B-FC40-B922-44A1563A7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5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w, mammal, outdoor&#10;&#10;Description automatically generated">
            <a:extLst>
              <a:ext uri="{FF2B5EF4-FFF2-40B4-BE49-F238E27FC236}">
                <a16:creationId xmlns:a16="http://schemas.microsoft.com/office/drawing/2014/main" id="{47BCF80F-52E6-654F-9430-EB834FD9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6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w, grass, mammal&#10;&#10;Description automatically generated">
            <a:extLst>
              <a:ext uri="{FF2B5EF4-FFF2-40B4-BE49-F238E27FC236}">
                <a16:creationId xmlns:a16="http://schemas.microsoft.com/office/drawing/2014/main" id="{FDA4B13C-3A09-424E-B2FB-C03A24359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7A0311-7F18-A846-B34A-1FF95B9D9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8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20AC69-5372-DD4B-96F8-AF64577D8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2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234726D-0BE7-1A4F-95DF-7CB476FEF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08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D460FD9-6637-CF4E-8857-E50313221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4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184F219E-61D1-5D49-9E83-95FAD7BF8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40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3FF5D414-3056-DB4B-8AD2-FD23A4CCA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53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E019E50-F309-2E4E-B5EA-048CF8920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02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C78E401-8860-6446-BD99-573733F7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EE30D1-DB46-1641-AF4C-D58A65DF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4A5"/>
                </a:solidFill>
              </a:rPr>
              <a:t>Headline 36 Point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5425D-618A-6B45-8030-F9AF6DA56F0D}"/>
              </a:ext>
            </a:extLst>
          </p:cNvPr>
          <p:cNvSpPr txBox="1"/>
          <p:nvPr/>
        </p:nvSpPr>
        <p:spPr>
          <a:xfrm>
            <a:off x="914400" y="1510748"/>
            <a:ext cx="9571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 copy 24 point</a:t>
            </a:r>
          </a:p>
        </p:txBody>
      </p:sp>
    </p:spTree>
    <p:extLst>
      <p:ext uri="{BB962C8B-B14F-4D97-AF65-F5344CB8AC3E}">
        <p14:creationId xmlns:p14="http://schemas.microsoft.com/office/powerpoint/2010/main" val="1278674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4099766-2A45-9C45-B623-FD48084C5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420A44-D2F8-B44C-A03E-8127B50ADFCB}"/>
              </a:ext>
            </a:extLst>
          </p:cNvPr>
          <p:cNvSpPr txBox="1">
            <a:spLocks/>
          </p:cNvSpPr>
          <p:nvPr/>
        </p:nvSpPr>
        <p:spPr>
          <a:xfrm>
            <a:off x="367145" y="365125"/>
            <a:ext cx="415913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4A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Headline 36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A3B07-10D5-C94A-BA9C-231080DD6886}"/>
              </a:ext>
            </a:extLst>
          </p:cNvPr>
          <p:cNvSpPr txBox="1"/>
          <p:nvPr/>
        </p:nvSpPr>
        <p:spPr>
          <a:xfrm>
            <a:off x="474266" y="1027906"/>
            <a:ext cx="39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Body copy 24 point</a:t>
            </a:r>
          </a:p>
        </p:txBody>
      </p:sp>
    </p:spTree>
    <p:extLst>
      <p:ext uri="{BB962C8B-B14F-4D97-AF65-F5344CB8AC3E}">
        <p14:creationId xmlns:p14="http://schemas.microsoft.com/office/powerpoint/2010/main" val="796214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ice cream&#10;&#10;Description automatically generated with low confidence">
            <a:extLst>
              <a:ext uri="{FF2B5EF4-FFF2-40B4-BE49-F238E27FC236}">
                <a16:creationId xmlns:a16="http://schemas.microsoft.com/office/drawing/2014/main" id="{F6C0F457-3564-504A-83DE-5350719F6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5F2E662-3AD8-674B-8FC9-541FAA233A0A}"/>
              </a:ext>
            </a:extLst>
          </p:cNvPr>
          <p:cNvSpPr txBox="1">
            <a:spLocks/>
          </p:cNvSpPr>
          <p:nvPr/>
        </p:nvSpPr>
        <p:spPr>
          <a:xfrm>
            <a:off x="367145" y="365125"/>
            <a:ext cx="415913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4A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Headline 36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3BCC4-F46B-6243-9B18-A192B3C09089}"/>
              </a:ext>
            </a:extLst>
          </p:cNvPr>
          <p:cNvSpPr txBox="1"/>
          <p:nvPr/>
        </p:nvSpPr>
        <p:spPr>
          <a:xfrm>
            <a:off x="474266" y="1027906"/>
            <a:ext cx="39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Body copy 24 point</a:t>
            </a:r>
          </a:p>
        </p:txBody>
      </p:sp>
    </p:spTree>
    <p:extLst>
      <p:ext uri="{BB962C8B-B14F-4D97-AF65-F5344CB8AC3E}">
        <p14:creationId xmlns:p14="http://schemas.microsoft.com/office/powerpoint/2010/main" val="4092809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rinking from a glass&#10;&#10;Description automatically generated with medium confidence">
            <a:extLst>
              <a:ext uri="{FF2B5EF4-FFF2-40B4-BE49-F238E27FC236}">
                <a16:creationId xmlns:a16="http://schemas.microsoft.com/office/drawing/2014/main" id="{A1760EB5-7AB6-EE45-B0C3-C3031F24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309D76-B11F-2141-9FE2-DDDA74189D60}"/>
              </a:ext>
            </a:extLst>
          </p:cNvPr>
          <p:cNvSpPr txBox="1">
            <a:spLocks/>
          </p:cNvSpPr>
          <p:nvPr/>
        </p:nvSpPr>
        <p:spPr>
          <a:xfrm>
            <a:off x="367145" y="365125"/>
            <a:ext cx="415913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54A5"/>
                </a:solidFill>
              </a:rPr>
              <a:t>Headline 36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C311E-2281-1C4F-AA51-3DF6C8270754}"/>
              </a:ext>
            </a:extLst>
          </p:cNvPr>
          <p:cNvSpPr txBox="1"/>
          <p:nvPr/>
        </p:nvSpPr>
        <p:spPr>
          <a:xfrm>
            <a:off x="474266" y="1027906"/>
            <a:ext cx="39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 copy 24 point</a:t>
            </a:r>
          </a:p>
        </p:txBody>
      </p:sp>
    </p:spTree>
    <p:extLst>
      <p:ext uri="{BB962C8B-B14F-4D97-AF65-F5344CB8AC3E}">
        <p14:creationId xmlns:p14="http://schemas.microsoft.com/office/powerpoint/2010/main" val="188732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hild, indoor&#10;&#10;Description automatically generated">
            <a:extLst>
              <a:ext uri="{FF2B5EF4-FFF2-40B4-BE49-F238E27FC236}">
                <a16:creationId xmlns:a16="http://schemas.microsoft.com/office/drawing/2014/main" id="{1827E753-3958-E24F-88BA-65473AB3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9B17132-504C-F046-BF3B-736FF81F53D4}"/>
              </a:ext>
            </a:extLst>
          </p:cNvPr>
          <p:cNvSpPr txBox="1">
            <a:spLocks/>
          </p:cNvSpPr>
          <p:nvPr/>
        </p:nvSpPr>
        <p:spPr>
          <a:xfrm>
            <a:off x="367145" y="365125"/>
            <a:ext cx="415913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54A5"/>
                </a:solidFill>
              </a:rPr>
              <a:t>Headline 36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88462-8D74-874B-9B85-E8CD342D0E32}"/>
              </a:ext>
            </a:extLst>
          </p:cNvPr>
          <p:cNvSpPr txBox="1"/>
          <p:nvPr/>
        </p:nvSpPr>
        <p:spPr>
          <a:xfrm>
            <a:off x="474266" y="1027906"/>
            <a:ext cx="39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 copy 24 point</a:t>
            </a:r>
          </a:p>
        </p:txBody>
      </p:sp>
    </p:spTree>
    <p:extLst>
      <p:ext uri="{BB962C8B-B14F-4D97-AF65-F5344CB8AC3E}">
        <p14:creationId xmlns:p14="http://schemas.microsoft.com/office/powerpoint/2010/main" val="136408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96EAD4-DCAD-C648-9F65-A359F093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7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rinking from a cup&#10;&#10;Description automatically generated with low confidence">
            <a:extLst>
              <a:ext uri="{FF2B5EF4-FFF2-40B4-BE49-F238E27FC236}">
                <a16:creationId xmlns:a16="http://schemas.microsoft.com/office/drawing/2014/main" id="{B7C77AFE-D9CC-F346-AAA9-98811C8E4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DB99F1F-8484-BA4E-BF11-32D98188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4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63C4276-583A-CA44-9BF3-1D312FFF9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up, food, breakfast&#10;&#10;Description automatically generated">
            <a:extLst>
              <a:ext uri="{FF2B5EF4-FFF2-40B4-BE49-F238E27FC236}">
                <a16:creationId xmlns:a16="http://schemas.microsoft.com/office/drawing/2014/main" id="{6BB3771A-21F4-CA43-AFCA-ABF89B15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56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C08F8A-0DB9-D444-A7C4-6CE57969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70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A25935B7-D2D1-BD43-801E-563A95C37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87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35</Words>
  <Application>Microsoft Macintosh PowerPoint</Application>
  <PresentationFormat>Widescreen</PresentationFormat>
  <Paragraphs>10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Headline 36 Point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Bohlim</dc:creator>
  <cp:lastModifiedBy>Stuart Bohlim</cp:lastModifiedBy>
  <cp:revision>11</cp:revision>
  <dcterms:created xsi:type="dcterms:W3CDTF">2021-02-26T22:33:58Z</dcterms:created>
  <dcterms:modified xsi:type="dcterms:W3CDTF">2021-12-09T17:47:48Z</dcterms:modified>
</cp:coreProperties>
</file>